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5" y="1179576"/>
            <a:ext cx="54902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179576"/>
            <a:ext cx="60833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1179576"/>
            <a:ext cx="63703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79576"/>
            <a:ext cx="6324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68" y="1179576"/>
            <a:ext cx="55514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26" y="1179576"/>
            <a:ext cx="62311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